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90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5FE4-D9E3-49A1-BA38-D537F2016E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B29E02-1C92-4DFA-BA29-4D77D3A71B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2A2C7-E72A-4207-83AE-3F12717EC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8B95-7886-4C3B-92C8-3BBF4510EF52}" type="datetimeFigureOut">
              <a:rPr lang="en-AU" smtClean="0"/>
              <a:t>1/05/2018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2E06D-6A6E-413F-A4B8-D63E960D4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DF65E-4ECB-4C6B-A629-66FAA20E7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F545-04BA-4604-8179-C6D14F3E71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1998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EF896-DDEB-484F-BB7A-A0F5C28BA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586DA4-8686-4168-9837-4716311611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1E3080-BE4C-47E4-8EC1-505992731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8B95-7886-4C3B-92C8-3BBF4510EF52}" type="datetimeFigureOut">
              <a:rPr lang="en-AU" smtClean="0"/>
              <a:t>1/05/2018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25EB4-1624-4BDD-A4C2-4D416F6B5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40D1E-3BB8-46E9-BC1B-A9853DAF3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F545-04BA-4604-8179-C6D14F3E71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202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04DF74-A1B6-487F-93A3-26E24E3A41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A4927-4DA0-42A1-9296-CE0A08CA43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1EA10-6188-4D2F-B5EE-51E956627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8B95-7886-4C3B-92C8-3BBF4510EF52}" type="datetimeFigureOut">
              <a:rPr lang="en-AU" smtClean="0"/>
              <a:t>1/05/2018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3633D-E804-4755-A8B5-E2DC1017E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E2B883-CF69-459D-976A-426FBBA04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F545-04BA-4604-8179-C6D14F3E71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5581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D5BBF-FA7C-4190-8FC0-55529BD3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CC283-0986-4F69-A9D0-3D94DA600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DD04F-B012-4630-B421-9041526A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8B95-7886-4C3B-92C8-3BBF4510EF52}" type="datetimeFigureOut">
              <a:rPr lang="en-AU" smtClean="0"/>
              <a:t>1/05/2018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345DC-4364-42B7-B25D-7E12397B1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748B6-C8D1-4E45-A701-BFD742ACF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F545-04BA-4604-8179-C6D14F3E71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3673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6B5D6-4A45-4851-A5D6-A96E2FA6B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22EE06-1D26-48C4-8887-2973E4733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8BFCB-636A-408F-BD23-EF9BAC12C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8B95-7886-4C3B-92C8-3BBF4510EF52}" type="datetimeFigureOut">
              <a:rPr lang="en-AU" smtClean="0"/>
              <a:t>1/05/2018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847C7-FDBA-45BB-B6E4-2FD359AD2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D2E3F-05B0-41D1-AB7B-AF701AB12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F545-04BA-4604-8179-C6D14F3E71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0579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D38E-081C-4951-9C12-ACA5B6776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B771E-E49E-4707-A2B6-1E0B45CCBA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84E284-BC43-41DD-8D68-A44C5385E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A29CC9-4047-4E83-95A6-D2730B561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8B95-7886-4C3B-92C8-3BBF4510EF52}" type="datetimeFigureOut">
              <a:rPr lang="en-AU" smtClean="0"/>
              <a:t>1/05/2018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5971CF-2D53-45A3-8903-03DCAAD4C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89C4CC-AC21-4402-824E-46458E8F3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F545-04BA-4604-8179-C6D14F3E71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017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571A-B33F-4C06-BD50-A195D8FC5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9662B-ACAF-4B30-BE8C-D912B923B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FCB061-6E3F-4BBC-837D-061F51B43D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43D1E5-8AA6-4DAB-A552-B7FD873987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61BEE5-604D-45D6-9AED-2EEE04BC03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7017F6-69B1-4EF1-915C-BF1EE5CD8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8B95-7886-4C3B-92C8-3BBF4510EF52}" type="datetimeFigureOut">
              <a:rPr lang="en-AU" smtClean="0"/>
              <a:t>1/05/2018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E0DCB7-143A-4321-AC7D-CA2F91E45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4B7EF5-D3FC-4FAA-9B1C-37F2CF7BA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F545-04BA-4604-8179-C6D14F3E71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35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FD70B-0879-4622-A7BC-21C1861EE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85A07F-BFAC-4158-B518-2AFD9F51C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8B95-7886-4C3B-92C8-3BBF4510EF52}" type="datetimeFigureOut">
              <a:rPr lang="en-AU" smtClean="0"/>
              <a:t>1/05/2018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22E020-EA36-4991-81E7-3558EBDE2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8A1DE3-792D-4725-9E6B-F2C471DA5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F545-04BA-4604-8179-C6D14F3E71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8987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959936-7523-4EEA-AE18-CFDC8245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8B95-7886-4C3B-92C8-3BBF4510EF52}" type="datetimeFigureOut">
              <a:rPr lang="en-AU" smtClean="0"/>
              <a:t>1/05/2018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207D98-144F-4932-9E1E-32B10131C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EB2C0-9FC7-4343-94BA-00A9341CF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F545-04BA-4604-8179-C6D14F3E71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2493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F7A85-CA38-41A7-ADF2-4E0ECBE6C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EF81F-27B4-49F2-B65C-A8DC30F80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0FB7-A8C5-491F-B188-B3B81271C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4D2F1A-E01B-4BF1-89C8-1572343D5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8B95-7886-4C3B-92C8-3BBF4510EF52}" type="datetimeFigureOut">
              <a:rPr lang="en-AU" smtClean="0"/>
              <a:t>1/05/2018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81189D-FC85-4FDD-B3D4-93E3C77CE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8F1429-2C58-444A-8506-8CD5F260E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F545-04BA-4604-8179-C6D14F3E71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4077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2F92F-0E85-4A55-94F8-259243300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9FECB1-A733-425C-A3B5-CFF3AE2A68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88FD5C-6BA7-41E4-BFD1-2E1F4E0FBD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BD2462-74D5-45D9-B594-621228EBA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8B95-7886-4C3B-92C8-3BBF4510EF52}" type="datetimeFigureOut">
              <a:rPr lang="en-AU" smtClean="0"/>
              <a:t>1/05/2018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0D464D-2AC5-4851-AF59-1A335E529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84C3E8-3737-42EA-A3DB-4F7284AB9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F545-04BA-4604-8179-C6D14F3E71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132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58F6C4-8822-4EE7-A510-40BE8AD1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8AE412-7D3F-47F6-998F-3BD7CBD60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BF079-D6CB-45A4-B6E4-8085BCFFE3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28B95-7886-4C3B-92C8-3BBF4510EF52}" type="datetimeFigureOut">
              <a:rPr lang="en-AU" smtClean="0"/>
              <a:t>1/05/2018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60C6C-F5AE-4089-A231-A58F01822F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7F91A-DC2E-47A6-92F7-1DC6E69E39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CF545-04BA-4604-8179-C6D14F3E71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098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30A24-F37C-4EB4-A7F5-A1994D4665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3926" y="1214438"/>
            <a:ext cx="4996873" cy="2387600"/>
          </a:xfrm>
        </p:spPr>
        <p:txBody>
          <a:bodyPr/>
          <a:lstStyle/>
          <a:p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9FCBA2-DA12-46BC-9636-31C6A22E6C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3925" y="3749819"/>
            <a:ext cx="4996874" cy="1655762"/>
          </a:xfrm>
        </p:spPr>
        <p:txBody>
          <a:bodyPr/>
          <a:lstStyle/>
          <a:p>
            <a:endParaRPr lang="en-A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393A25-31FA-4E66-93F3-BFFAB51D7C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097" y="2213711"/>
            <a:ext cx="4586685" cy="2776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298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4AA5C-C71C-4987-B40B-05CA3B0EB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310" y="152689"/>
            <a:ext cx="6246090" cy="918729"/>
          </a:xfrm>
        </p:spPr>
        <p:txBody>
          <a:bodyPr/>
          <a:lstStyle/>
          <a:p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DD3BFB-B6AF-4F57-9380-036A7D79E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F3133C7-5E06-4596-A2FC-084F803CFE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5806" y="-12382"/>
            <a:ext cx="2062975" cy="124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293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B2B97-3CEB-4999-BEDA-C842D8BFB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926" y="217344"/>
            <a:ext cx="5793509" cy="844838"/>
          </a:xfrm>
        </p:spPr>
        <p:txBody>
          <a:bodyPr/>
          <a:lstStyle/>
          <a:p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1083-8E2C-4A02-BA0E-EFF6E61E7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C3BE2D-A841-4B85-8D96-529362CC36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5806" y="-12382"/>
            <a:ext cx="2062975" cy="124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336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8F7A1-C6DE-4627-8F3E-C85C7C694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437" y="147781"/>
            <a:ext cx="6107546" cy="914401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64FC5-0DC3-46DF-B55B-3BCD5DF4D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3B9591-65AD-4DEC-8EE1-B5DAA83B5C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5806" y="-12382"/>
            <a:ext cx="2062975" cy="124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13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Quilter</dc:creator>
  <cp:lastModifiedBy>Sarah Quilter</cp:lastModifiedBy>
  <cp:revision>3</cp:revision>
  <dcterms:created xsi:type="dcterms:W3CDTF">2018-04-30T07:08:47Z</dcterms:created>
  <dcterms:modified xsi:type="dcterms:W3CDTF">2018-05-01T03:06:25Z</dcterms:modified>
</cp:coreProperties>
</file>